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30" r:id="rId2"/>
    <p:sldId id="831" r:id="rId3"/>
    <p:sldId id="857" r:id="rId4"/>
    <p:sldId id="856" r:id="rId5"/>
    <p:sldId id="852" r:id="rId6"/>
    <p:sldId id="853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65" r:id="rId15"/>
    <p:sldId id="864" r:id="rId16"/>
    <p:sldId id="854" r:id="rId17"/>
    <p:sldId id="873" r:id="rId18"/>
    <p:sldId id="874" r:id="rId19"/>
    <p:sldId id="875" r:id="rId20"/>
    <p:sldId id="876" r:id="rId21"/>
    <p:sldId id="855" r:id="rId22"/>
    <p:sldId id="877" r:id="rId23"/>
    <p:sldId id="860" r:id="rId24"/>
    <p:sldId id="858" r:id="rId25"/>
    <p:sldId id="859" r:id="rId26"/>
    <p:sldId id="861" r:id="rId27"/>
    <p:sldId id="878" r:id="rId28"/>
    <p:sldId id="862" r:id="rId29"/>
    <p:sldId id="841" r:id="rId30"/>
  </p:sldIdLst>
  <p:sldSz cx="9906000" cy="6858000" type="A4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A03A3A"/>
    <a:srgbClr val="000000"/>
    <a:srgbClr val="CC0000"/>
    <a:srgbClr val="FF6633"/>
    <a:srgbClr val="CCCCFF"/>
    <a:srgbClr val="9966FF"/>
    <a:srgbClr val="0000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24" autoAdjust="0"/>
    <p:restoredTop sz="86427" autoAdjust="0"/>
  </p:normalViewPr>
  <p:slideViewPr>
    <p:cSldViewPr>
      <p:cViewPr varScale="1">
        <p:scale>
          <a:sx n="99" d="100"/>
          <a:sy n="99" d="100"/>
        </p:scale>
        <p:origin x="1218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4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66"/>
    </p:cViewPr>
  </p:sorterViewPr>
  <p:notesViewPr>
    <p:cSldViewPr>
      <p:cViewPr>
        <p:scale>
          <a:sx n="66" d="100"/>
          <a:sy n="66" d="100"/>
        </p:scale>
        <p:origin x="-1596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8A387-4C46-484A-950A-31F2E7CE450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B59F1D9-CDCC-4CBD-9578-29389A009ED8}">
      <dgm:prSet phldrT="[Text]"/>
      <dgm:spPr/>
      <dgm:t>
        <a:bodyPr/>
        <a:lstStyle/>
        <a:p>
          <a:r>
            <a:rPr lang="de-DE" dirty="0" err="1">
              <a:solidFill>
                <a:srgbClr val="FFFF66"/>
              </a:solidFill>
            </a:rPr>
            <a:t>geWEBe</a:t>
          </a:r>
          <a:endParaRPr lang="de-DE" dirty="0">
            <a:solidFill>
              <a:srgbClr val="FFFF66"/>
            </a:solidFill>
          </a:endParaRPr>
        </a:p>
      </dgm:t>
    </dgm:pt>
    <dgm:pt modelId="{6DFF6CA5-3F5C-41B9-804A-5BEFB9A08ED0}" type="parTrans" cxnId="{323B54A6-4ED0-4F91-8437-8848E62123BD}">
      <dgm:prSet/>
      <dgm:spPr/>
      <dgm:t>
        <a:bodyPr/>
        <a:lstStyle/>
        <a:p>
          <a:endParaRPr lang="de-DE"/>
        </a:p>
      </dgm:t>
    </dgm:pt>
    <dgm:pt modelId="{21B5E61E-3762-4A7D-AF80-F0679B0483EF}" type="sibTrans" cxnId="{323B54A6-4ED0-4F91-8437-8848E62123BD}">
      <dgm:prSet/>
      <dgm:spPr/>
      <dgm:t>
        <a:bodyPr/>
        <a:lstStyle/>
        <a:p>
          <a:endParaRPr lang="de-DE"/>
        </a:p>
      </dgm:t>
    </dgm:pt>
    <dgm:pt modelId="{253A257E-894E-4DF7-92F7-8607CB59DBB3}">
      <dgm:prSet phldrT="[Text]"/>
      <dgm:spPr/>
      <dgm:t>
        <a:bodyPr/>
        <a:lstStyle/>
        <a:p>
          <a:r>
            <a:rPr lang="de-DE" dirty="0" err="1">
              <a:solidFill>
                <a:srgbClr val="FFFF66"/>
              </a:solidFill>
            </a:rPr>
            <a:t>seaBreeze</a:t>
          </a:r>
          <a:endParaRPr lang="de-DE" dirty="0">
            <a:solidFill>
              <a:srgbClr val="FFFF66"/>
            </a:solidFill>
          </a:endParaRPr>
        </a:p>
      </dgm:t>
    </dgm:pt>
    <dgm:pt modelId="{C5463498-A8D9-4F47-BCA5-D700C0A4BEC5}" type="parTrans" cxnId="{0AEAC2F4-DAC0-4845-9467-A3B024D25DD1}">
      <dgm:prSet/>
      <dgm:spPr/>
      <dgm:t>
        <a:bodyPr/>
        <a:lstStyle/>
        <a:p>
          <a:endParaRPr lang="de-DE"/>
        </a:p>
      </dgm:t>
    </dgm:pt>
    <dgm:pt modelId="{BCD09A6F-85CC-4C9C-A606-A6D332D78B3B}" type="sibTrans" cxnId="{0AEAC2F4-DAC0-4845-9467-A3B024D25DD1}">
      <dgm:prSet/>
      <dgm:spPr/>
      <dgm:t>
        <a:bodyPr/>
        <a:lstStyle/>
        <a:p>
          <a:endParaRPr lang="de-DE"/>
        </a:p>
      </dgm:t>
    </dgm:pt>
    <dgm:pt modelId="{410E9B78-EAD9-4844-BF5F-237D649D935C}">
      <dgm:prSet phldrT="[Text]"/>
      <dgm:spPr/>
      <dgm:t>
        <a:bodyPr/>
        <a:lstStyle/>
        <a:p>
          <a:r>
            <a:rPr lang="de-DE" dirty="0">
              <a:solidFill>
                <a:srgbClr val="FFFF66"/>
              </a:solidFill>
            </a:rPr>
            <a:t>Seaside</a:t>
          </a:r>
        </a:p>
      </dgm:t>
    </dgm:pt>
    <dgm:pt modelId="{0B700C57-04DE-48BA-AD96-10E01D8C461A}" type="parTrans" cxnId="{03CBC53F-AB74-428C-829E-2A99082CF139}">
      <dgm:prSet/>
      <dgm:spPr/>
      <dgm:t>
        <a:bodyPr/>
        <a:lstStyle/>
        <a:p>
          <a:endParaRPr lang="de-DE"/>
        </a:p>
      </dgm:t>
    </dgm:pt>
    <dgm:pt modelId="{AE438EEB-0A2D-4429-B7B6-C0A235C9F38D}" type="sibTrans" cxnId="{03CBC53F-AB74-428C-829E-2A99082CF139}">
      <dgm:prSet/>
      <dgm:spPr/>
      <dgm:t>
        <a:bodyPr/>
        <a:lstStyle/>
        <a:p>
          <a:endParaRPr lang="de-DE"/>
        </a:p>
      </dgm:t>
    </dgm:pt>
    <dgm:pt modelId="{CE6E0355-236C-4B23-A27A-333561415739}">
      <dgm:prSet phldrT="[Text]"/>
      <dgm:spPr/>
      <dgm:t>
        <a:bodyPr/>
        <a:lstStyle/>
        <a:p>
          <a:pPr rtl="0"/>
          <a:r>
            <a:rPr lang="de-DE" dirty="0">
              <a:solidFill>
                <a:srgbClr val="FFFF66"/>
              </a:solidFill>
            </a:rPr>
            <a:t>Sioux, L10n, </a:t>
          </a:r>
          <a:r>
            <a:rPr lang="de-DE" dirty="0" err="1">
              <a:solidFill>
                <a:srgbClr val="FFFF66"/>
              </a:solidFill>
            </a:rPr>
            <a:t>AppeX</a:t>
          </a:r>
          <a:r>
            <a:rPr lang="de-DE" dirty="0">
              <a:solidFill>
                <a:srgbClr val="FFFF66"/>
              </a:solidFill>
            </a:rPr>
            <a:t>, </a:t>
          </a:r>
          <a:r>
            <a:rPr lang="de-DE" dirty="0" err="1">
              <a:solidFill>
                <a:srgbClr val="FFFF66"/>
              </a:solidFill>
            </a:rPr>
            <a:t>Blowfish</a:t>
          </a:r>
          <a:r>
            <a:rPr lang="de-DE" dirty="0">
              <a:solidFill>
                <a:srgbClr val="FFFF66"/>
              </a:solidFill>
            </a:rPr>
            <a:t>, </a:t>
          </a:r>
          <a:r>
            <a:rPr lang="de-DE" dirty="0" err="1">
              <a:solidFill>
                <a:srgbClr val="FFFF66"/>
              </a:solidFill>
            </a:rPr>
            <a:t>ByteOrderMarkSupport</a:t>
          </a:r>
          <a:r>
            <a:rPr lang="de-DE" dirty="0">
              <a:solidFill>
                <a:srgbClr val="FFFF66"/>
              </a:solidFill>
            </a:rPr>
            <a:t> </a:t>
          </a:r>
          <a:r>
            <a:rPr lang="de-DE" dirty="0" err="1">
              <a:solidFill>
                <a:srgbClr val="FFFF66"/>
              </a:solidFill>
            </a:rPr>
            <a:t>ExternalImages</a:t>
          </a:r>
          <a:r>
            <a:rPr lang="de-DE" dirty="0">
              <a:solidFill>
                <a:srgbClr val="FFFF66"/>
              </a:solidFill>
            </a:rPr>
            <a:t>, Eurydike, ISAM </a:t>
          </a:r>
          <a:r>
            <a:rPr lang="de-DE" dirty="0" err="1">
              <a:solidFill>
                <a:srgbClr val="FFFF66"/>
              </a:solidFill>
            </a:rPr>
            <a:t>ToolBox</a:t>
          </a:r>
          <a:endParaRPr lang="de-DE" dirty="0">
            <a:solidFill>
              <a:srgbClr val="FFFF66"/>
            </a:solidFill>
          </a:endParaRPr>
        </a:p>
      </dgm:t>
    </dgm:pt>
    <dgm:pt modelId="{4C01CE91-717E-4113-A687-E0E719FD49A8}" type="parTrans" cxnId="{4D85CD33-9A13-495A-952B-02578CC3F626}">
      <dgm:prSet/>
      <dgm:spPr/>
      <dgm:t>
        <a:bodyPr/>
        <a:lstStyle/>
        <a:p>
          <a:endParaRPr lang="de-DE"/>
        </a:p>
      </dgm:t>
    </dgm:pt>
    <dgm:pt modelId="{48213D45-995A-4D42-9A33-8A2BDA55A344}" type="sibTrans" cxnId="{4D85CD33-9A13-495A-952B-02578CC3F626}">
      <dgm:prSet/>
      <dgm:spPr/>
      <dgm:t>
        <a:bodyPr/>
        <a:lstStyle/>
        <a:p>
          <a:endParaRPr lang="de-DE"/>
        </a:p>
      </dgm:t>
    </dgm:pt>
    <dgm:pt modelId="{A73A4053-69BE-47F8-946F-115AC6ED3A5E}">
      <dgm:prSet phldrT="[Text]"/>
      <dgm:spPr/>
      <dgm:t>
        <a:bodyPr/>
        <a:lstStyle/>
        <a:p>
          <a:pPr rtl="0"/>
          <a:r>
            <a:rPr lang="de-DE" dirty="0" err="1">
              <a:solidFill>
                <a:srgbClr val="FFFF66"/>
              </a:solidFill>
            </a:rPr>
            <a:t>VisualWoks</a:t>
          </a:r>
          <a:r>
            <a:rPr lang="de-DE" dirty="0">
              <a:solidFill>
                <a:srgbClr val="FFFF66"/>
              </a:solidFill>
            </a:rPr>
            <a:t> 32 </a:t>
          </a:r>
          <a:r>
            <a:rPr lang="de-DE" dirty="0" err="1">
              <a:solidFill>
                <a:srgbClr val="FFFF66"/>
              </a:solidFill>
            </a:rPr>
            <a:t>or</a:t>
          </a:r>
          <a:r>
            <a:rPr lang="de-DE" dirty="0">
              <a:solidFill>
                <a:srgbClr val="FFFF66"/>
              </a:solidFill>
            </a:rPr>
            <a:t> 64</a:t>
          </a:r>
        </a:p>
      </dgm:t>
    </dgm:pt>
    <dgm:pt modelId="{EAC99C80-B989-4C86-845D-6326E3C67956}" type="parTrans" cxnId="{66D82BAA-6BA1-494F-946B-C4F8AB620BD2}">
      <dgm:prSet/>
      <dgm:spPr/>
      <dgm:t>
        <a:bodyPr/>
        <a:lstStyle/>
        <a:p>
          <a:endParaRPr lang="de-DE"/>
        </a:p>
      </dgm:t>
    </dgm:pt>
    <dgm:pt modelId="{7763E7A1-06D7-434B-B62D-EC12F91E9616}" type="sibTrans" cxnId="{66D82BAA-6BA1-494F-946B-C4F8AB620BD2}">
      <dgm:prSet/>
      <dgm:spPr/>
      <dgm:t>
        <a:bodyPr/>
        <a:lstStyle/>
        <a:p>
          <a:endParaRPr lang="de-DE"/>
        </a:p>
      </dgm:t>
    </dgm:pt>
    <dgm:pt modelId="{3918158B-C2D0-44B9-A752-C31E5BD54E12}">
      <dgm:prSet phldrT="[Text]"/>
      <dgm:spPr/>
      <dgm:t>
        <a:bodyPr/>
        <a:lstStyle/>
        <a:p>
          <a:pPr rtl="0"/>
          <a:r>
            <a:rPr lang="de-DE" dirty="0">
              <a:solidFill>
                <a:srgbClr val="FFFF66"/>
              </a:solidFill>
            </a:rPr>
            <a:t>Windows </a:t>
          </a:r>
          <a:r>
            <a:rPr lang="de-DE" dirty="0" err="1">
              <a:solidFill>
                <a:srgbClr val="FFFF66"/>
              </a:solidFill>
            </a:rPr>
            <a:t>or</a:t>
          </a:r>
          <a:r>
            <a:rPr lang="de-DE" dirty="0">
              <a:solidFill>
                <a:srgbClr val="FFFF66"/>
              </a:solidFill>
            </a:rPr>
            <a:t> Linux</a:t>
          </a:r>
        </a:p>
      </dgm:t>
    </dgm:pt>
    <dgm:pt modelId="{AF43DB35-40A7-4BBD-A645-98062A519824}" type="parTrans" cxnId="{7FC8B901-D09C-4F7B-909E-1626F61BC12B}">
      <dgm:prSet/>
      <dgm:spPr/>
      <dgm:t>
        <a:bodyPr/>
        <a:lstStyle/>
        <a:p>
          <a:endParaRPr lang="de-DE"/>
        </a:p>
      </dgm:t>
    </dgm:pt>
    <dgm:pt modelId="{27AA3715-A05A-4DCB-B24A-76DA56035631}" type="sibTrans" cxnId="{7FC8B901-D09C-4F7B-909E-1626F61BC12B}">
      <dgm:prSet/>
      <dgm:spPr/>
      <dgm:t>
        <a:bodyPr/>
        <a:lstStyle/>
        <a:p>
          <a:endParaRPr lang="de-DE"/>
        </a:p>
      </dgm:t>
    </dgm:pt>
    <dgm:pt modelId="{B93870E2-44E6-4B0C-85EE-4BF22D612848}" type="pres">
      <dgm:prSet presAssocID="{92F8A387-4C46-484A-950A-31F2E7CE4509}" presName="Name0" presStyleCnt="0">
        <dgm:presLayoutVars>
          <dgm:dir/>
          <dgm:animLvl val="lvl"/>
          <dgm:resizeHandles val="exact"/>
        </dgm:presLayoutVars>
      </dgm:prSet>
      <dgm:spPr/>
    </dgm:pt>
    <dgm:pt modelId="{EDFFCCF8-D890-4E31-B769-E6CD4A7AD0F2}" type="pres">
      <dgm:prSet presAssocID="{7B59F1D9-CDCC-4CBD-9578-29389A009ED8}" presName="Name8" presStyleCnt="0"/>
      <dgm:spPr/>
    </dgm:pt>
    <dgm:pt modelId="{82D69129-8348-415F-B41C-58174BE63EF1}" type="pres">
      <dgm:prSet presAssocID="{7B59F1D9-CDCC-4CBD-9578-29389A009ED8}" presName="level" presStyleLbl="node1" presStyleIdx="0" presStyleCnt="6" custScaleX="104676">
        <dgm:presLayoutVars>
          <dgm:chMax val="1"/>
          <dgm:bulletEnabled val="1"/>
        </dgm:presLayoutVars>
      </dgm:prSet>
      <dgm:spPr/>
    </dgm:pt>
    <dgm:pt modelId="{13F6B6E7-DE62-4A78-9D91-EF256F3C178F}" type="pres">
      <dgm:prSet presAssocID="{7B59F1D9-CDCC-4CBD-9578-29389A009E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6CFBA9-E138-4CDB-BE3B-B9B5BDF49368}" type="pres">
      <dgm:prSet presAssocID="{253A257E-894E-4DF7-92F7-8607CB59DBB3}" presName="Name8" presStyleCnt="0"/>
      <dgm:spPr/>
    </dgm:pt>
    <dgm:pt modelId="{29787B6A-E2B5-40F0-8C1D-82A453BAA4FE}" type="pres">
      <dgm:prSet presAssocID="{253A257E-894E-4DF7-92F7-8607CB59DBB3}" presName="level" presStyleLbl="node1" presStyleIdx="1" presStyleCnt="6">
        <dgm:presLayoutVars>
          <dgm:chMax val="1"/>
          <dgm:bulletEnabled val="1"/>
        </dgm:presLayoutVars>
      </dgm:prSet>
      <dgm:spPr/>
    </dgm:pt>
    <dgm:pt modelId="{15D94B27-1FDC-43FB-88FE-1005A1178851}" type="pres">
      <dgm:prSet presAssocID="{253A257E-894E-4DF7-92F7-8607CB59DB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826BE7-939C-4A6B-B9A8-7E49E0FE7A74}" type="pres">
      <dgm:prSet presAssocID="{410E9B78-EAD9-4844-BF5F-237D649D935C}" presName="Name8" presStyleCnt="0"/>
      <dgm:spPr/>
    </dgm:pt>
    <dgm:pt modelId="{F65F2C0B-2D99-4738-8FBA-2CA6D1BDF4A5}" type="pres">
      <dgm:prSet presAssocID="{410E9B78-EAD9-4844-BF5F-237D649D935C}" presName="level" presStyleLbl="node1" presStyleIdx="2" presStyleCnt="6">
        <dgm:presLayoutVars>
          <dgm:chMax val="1"/>
          <dgm:bulletEnabled val="1"/>
        </dgm:presLayoutVars>
      </dgm:prSet>
      <dgm:spPr/>
    </dgm:pt>
    <dgm:pt modelId="{24CC3F55-DF37-468B-8A4A-676057EAFF71}" type="pres">
      <dgm:prSet presAssocID="{410E9B78-EAD9-4844-BF5F-237D649D93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EB7CF2-B9FF-41B9-8798-E4D0AC9FF309}" type="pres">
      <dgm:prSet presAssocID="{CE6E0355-236C-4B23-A27A-333561415739}" presName="Name8" presStyleCnt="0"/>
      <dgm:spPr/>
    </dgm:pt>
    <dgm:pt modelId="{0B1E10BA-FB8E-41CD-BE39-4E9ABEE737C3}" type="pres">
      <dgm:prSet presAssocID="{CE6E0355-236C-4B23-A27A-333561415739}" presName="level" presStyleLbl="node1" presStyleIdx="3" presStyleCnt="6">
        <dgm:presLayoutVars>
          <dgm:chMax val="1"/>
          <dgm:bulletEnabled val="1"/>
        </dgm:presLayoutVars>
      </dgm:prSet>
      <dgm:spPr/>
    </dgm:pt>
    <dgm:pt modelId="{C70CDD6D-A73D-45EB-A4A8-32691E6121DE}" type="pres">
      <dgm:prSet presAssocID="{CE6E0355-236C-4B23-A27A-3335614157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54300A-AD02-4EBA-8ED3-F6A7825F06E4}" type="pres">
      <dgm:prSet presAssocID="{A73A4053-69BE-47F8-946F-115AC6ED3A5E}" presName="Name8" presStyleCnt="0"/>
      <dgm:spPr/>
    </dgm:pt>
    <dgm:pt modelId="{3FA2CF01-3C81-401C-94D2-D51CD26AEF2C}" type="pres">
      <dgm:prSet presAssocID="{A73A4053-69BE-47F8-946F-115AC6ED3A5E}" presName="level" presStyleLbl="node1" presStyleIdx="4" presStyleCnt="6">
        <dgm:presLayoutVars>
          <dgm:chMax val="1"/>
          <dgm:bulletEnabled val="1"/>
        </dgm:presLayoutVars>
      </dgm:prSet>
      <dgm:spPr/>
    </dgm:pt>
    <dgm:pt modelId="{8E7A6A4C-3AD7-4455-ADDC-16BEF89977B1}" type="pres">
      <dgm:prSet presAssocID="{A73A4053-69BE-47F8-946F-115AC6ED3A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B9F1BD-309A-427A-B38F-09FF6ACC0EE6}" type="pres">
      <dgm:prSet presAssocID="{3918158B-C2D0-44B9-A752-C31E5BD54E12}" presName="Name8" presStyleCnt="0"/>
      <dgm:spPr/>
    </dgm:pt>
    <dgm:pt modelId="{3609339A-99AD-4AEF-ADCB-F0CDF1EA5CE4}" type="pres">
      <dgm:prSet presAssocID="{3918158B-C2D0-44B9-A752-C31E5BD54E12}" presName="level" presStyleLbl="node1" presStyleIdx="5" presStyleCnt="6">
        <dgm:presLayoutVars>
          <dgm:chMax val="1"/>
          <dgm:bulletEnabled val="1"/>
        </dgm:presLayoutVars>
      </dgm:prSet>
      <dgm:spPr/>
    </dgm:pt>
    <dgm:pt modelId="{9567D5BC-0DDC-44B8-A838-8587E6573D2B}" type="pres">
      <dgm:prSet presAssocID="{3918158B-C2D0-44B9-A752-C31E5BD54E1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FC8B901-D09C-4F7B-909E-1626F61BC12B}" srcId="{92F8A387-4C46-484A-950A-31F2E7CE4509}" destId="{3918158B-C2D0-44B9-A752-C31E5BD54E12}" srcOrd="5" destOrd="0" parTransId="{AF43DB35-40A7-4BBD-A645-98062A519824}" sibTransId="{27AA3715-A05A-4DCB-B24A-76DA56035631}"/>
    <dgm:cxn modelId="{E00F8511-52F0-4D99-A35D-799C76555079}" type="presOf" srcId="{7B59F1D9-CDCC-4CBD-9578-29389A009ED8}" destId="{13F6B6E7-DE62-4A78-9D91-EF256F3C178F}" srcOrd="1" destOrd="0" presId="urn:microsoft.com/office/officeart/2005/8/layout/pyramid1"/>
    <dgm:cxn modelId="{4D85CD33-9A13-495A-952B-02578CC3F626}" srcId="{92F8A387-4C46-484A-950A-31F2E7CE4509}" destId="{CE6E0355-236C-4B23-A27A-333561415739}" srcOrd="3" destOrd="0" parTransId="{4C01CE91-717E-4113-A687-E0E719FD49A8}" sibTransId="{48213D45-995A-4D42-9A33-8A2BDA55A344}"/>
    <dgm:cxn modelId="{733F6034-0B90-4A84-8888-1B7BD260E507}" type="presOf" srcId="{CE6E0355-236C-4B23-A27A-333561415739}" destId="{0B1E10BA-FB8E-41CD-BE39-4E9ABEE737C3}" srcOrd="0" destOrd="0" presId="urn:microsoft.com/office/officeart/2005/8/layout/pyramid1"/>
    <dgm:cxn modelId="{6F0CA339-E640-4026-97AB-B30DEF7FBBAA}" type="presOf" srcId="{410E9B78-EAD9-4844-BF5F-237D649D935C}" destId="{24CC3F55-DF37-468B-8A4A-676057EAFF71}" srcOrd="1" destOrd="0" presId="urn:microsoft.com/office/officeart/2005/8/layout/pyramid1"/>
    <dgm:cxn modelId="{03CBC53F-AB74-428C-829E-2A99082CF139}" srcId="{92F8A387-4C46-484A-950A-31F2E7CE4509}" destId="{410E9B78-EAD9-4844-BF5F-237D649D935C}" srcOrd="2" destOrd="0" parTransId="{0B700C57-04DE-48BA-AD96-10E01D8C461A}" sibTransId="{AE438EEB-0A2D-4429-B7B6-C0A235C9F38D}"/>
    <dgm:cxn modelId="{19F9465D-EEB7-4972-B2A1-4DB2C4A56CF7}" type="presOf" srcId="{410E9B78-EAD9-4844-BF5F-237D649D935C}" destId="{F65F2C0B-2D99-4738-8FBA-2CA6D1BDF4A5}" srcOrd="0" destOrd="0" presId="urn:microsoft.com/office/officeart/2005/8/layout/pyramid1"/>
    <dgm:cxn modelId="{7E2AEC4B-F0A0-4343-AC18-68F524ED9A71}" type="presOf" srcId="{CE6E0355-236C-4B23-A27A-333561415739}" destId="{C70CDD6D-A73D-45EB-A4A8-32691E6121DE}" srcOrd="1" destOrd="0" presId="urn:microsoft.com/office/officeart/2005/8/layout/pyramid1"/>
    <dgm:cxn modelId="{3EE40D74-FAB9-445B-AE95-9F560FC95DCE}" type="presOf" srcId="{92F8A387-4C46-484A-950A-31F2E7CE4509}" destId="{B93870E2-44E6-4B0C-85EE-4BF22D612848}" srcOrd="0" destOrd="0" presId="urn:microsoft.com/office/officeart/2005/8/layout/pyramid1"/>
    <dgm:cxn modelId="{3359407D-EAF9-42EA-B300-BD9E7CF24BFE}" type="presOf" srcId="{7B59F1D9-CDCC-4CBD-9578-29389A009ED8}" destId="{82D69129-8348-415F-B41C-58174BE63EF1}" srcOrd="0" destOrd="0" presId="urn:microsoft.com/office/officeart/2005/8/layout/pyramid1"/>
    <dgm:cxn modelId="{08411888-DA0E-48EE-B5EC-102E29470206}" type="presOf" srcId="{253A257E-894E-4DF7-92F7-8607CB59DBB3}" destId="{29787B6A-E2B5-40F0-8C1D-82A453BAA4FE}" srcOrd="0" destOrd="0" presId="urn:microsoft.com/office/officeart/2005/8/layout/pyramid1"/>
    <dgm:cxn modelId="{F4A63B99-3F79-409A-AE94-5622305CEED0}" type="presOf" srcId="{3918158B-C2D0-44B9-A752-C31E5BD54E12}" destId="{3609339A-99AD-4AEF-ADCB-F0CDF1EA5CE4}" srcOrd="0" destOrd="0" presId="urn:microsoft.com/office/officeart/2005/8/layout/pyramid1"/>
    <dgm:cxn modelId="{323B54A6-4ED0-4F91-8437-8848E62123BD}" srcId="{92F8A387-4C46-484A-950A-31F2E7CE4509}" destId="{7B59F1D9-CDCC-4CBD-9578-29389A009ED8}" srcOrd="0" destOrd="0" parTransId="{6DFF6CA5-3F5C-41B9-804A-5BEFB9A08ED0}" sibTransId="{21B5E61E-3762-4A7D-AF80-F0679B0483EF}"/>
    <dgm:cxn modelId="{66D82BAA-6BA1-494F-946B-C4F8AB620BD2}" srcId="{92F8A387-4C46-484A-950A-31F2E7CE4509}" destId="{A73A4053-69BE-47F8-946F-115AC6ED3A5E}" srcOrd="4" destOrd="0" parTransId="{EAC99C80-B989-4C86-845D-6326E3C67956}" sibTransId="{7763E7A1-06D7-434B-B62D-EC12F91E9616}"/>
    <dgm:cxn modelId="{2F5EFEAD-7EB2-49D8-8378-307F8CA418A5}" type="presOf" srcId="{3918158B-C2D0-44B9-A752-C31E5BD54E12}" destId="{9567D5BC-0DDC-44B8-A838-8587E6573D2B}" srcOrd="1" destOrd="0" presId="urn:microsoft.com/office/officeart/2005/8/layout/pyramid1"/>
    <dgm:cxn modelId="{8066A6BA-14E8-4C37-9292-B11FA30B3847}" type="presOf" srcId="{253A257E-894E-4DF7-92F7-8607CB59DBB3}" destId="{15D94B27-1FDC-43FB-88FE-1005A1178851}" srcOrd="1" destOrd="0" presId="urn:microsoft.com/office/officeart/2005/8/layout/pyramid1"/>
    <dgm:cxn modelId="{83B6D3D3-F83E-4C47-B8E9-81CC1E515CBF}" type="presOf" srcId="{A73A4053-69BE-47F8-946F-115AC6ED3A5E}" destId="{8E7A6A4C-3AD7-4455-ADDC-16BEF89977B1}" srcOrd="1" destOrd="0" presId="urn:microsoft.com/office/officeart/2005/8/layout/pyramid1"/>
    <dgm:cxn modelId="{024F01DB-BD0F-4676-A7A2-F3E50182D0BA}" type="presOf" srcId="{A73A4053-69BE-47F8-946F-115AC6ED3A5E}" destId="{3FA2CF01-3C81-401C-94D2-D51CD26AEF2C}" srcOrd="0" destOrd="0" presId="urn:microsoft.com/office/officeart/2005/8/layout/pyramid1"/>
    <dgm:cxn modelId="{0AEAC2F4-DAC0-4845-9467-A3B024D25DD1}" srcId="{92F8A387-4C46-484A-950A-31F2E7CE4509}" destId="{253A257E-894E-4DF7-92F7-8607CB59DBB3}" srcOrd="1" destOrd="0" parTransId="{C5463498-A8D9-4F47-BCA5-D700C0A4BEC5}" sibTransId="{BCD09A6F-85CC-4C9C-A606-A6D332D78B3B}"/>
    <dgm:cxn modelId="{C6F29E38-1DC2-4A69-ABB3-C75ADA812CF0}" type="presParOf" srcId="{B93870E2-44E6-4B0C-85EE-4BF22D612848}" destId="{EDFFCCF8-D890-4E31-B769-E6CD4A7AD0F2}" srcOrd="0" destOrd="0" presId="urn:microsoft.com/office/officeart/2005/8/layout/pyramid1"/>
    <dgm:cxn modelId="{DC3607CC-334F-4453-A86F-CA164A495383}" type="presParOf" srcId="{EDFFCCF8-D890-4E31-B769-E6CD4A7AD0F2}" destId="{82D69129-8348-415F-B41C-58174BE63EF1}" srcOrd="0" destOrd="0" presId="urn:microsoft.com/office/officeart/2005/8/layout/pyramid1"/>
    <dgm:cxn modelId="{81E4BF6A-3C52-4BAA-B628-CBC882628122}" type="presParOf" srcId="{EDFFCCF8-D890-4E31-B769-E6CD4A7AD0F2}" destId="{13F6B6E7-DE62-4A78-9D91-EF256F3C178F}" srcOrd="1" destOrd="0" presId="urn:microsoft.com/office/officeart/2005/8/layout/pyramid1"/>
    <dgm:cxn modelId="{56E0D2BD-77D9-47D0-BE98-8541D0114B98}" type="presParOf" srcId="{B93870E2-44E6-4B0C-85EE-4BF22D612848}" destId="{FC6CFBA9-E138-4CDB-BE3B-B9B5BDF49368}" srcOrd="1" destOrd="0" presId="urn:microsoft.com/office/officeart/2005/8/layout/pyramid1"/>
    <dgm:cxn modelId="{2CB9B92A-5888-43AC-A391-427DC8FA92BC}" type="presParOf" srcId="{FC6CFBA9-E138-4CDB-BE3B-B9B5BDF49368}" destId="{29787B6A-E2B5-40F0-8C1D-82A453BAA4FE}" srcOrd="0" destOrd="0" presId="urn:microsoft.com/office/officeart/2005/8/layout/pyramid1"/>
    <dgm:cxn modelId="{420E91A9-FC5F-4E6B-BDA4-CC81BD32DE52}" type="presParOf" srcId="{FC6CFBA9-E138-4CDB-BE3B-B9B5BDF49368}" destId="{15D94B27-1FDC-43FB-88FE-1005A1178851}" srcOrd="1" destOrd="0" presId="urn:microsoft.com/office/officeart/2005/8/layout/pyramid1"/>
    <dgm:cxn modelId="{0241BE95-A8A9-46D9-AFE9-FA1208E51BC0}" type="presParOf" srcId="{B93870E2-44E6-4B0C-85EE-4BF22D612848}" destId="{7B826BE7-939C-4A6B-B9A8-7E49E0FE7A74}" srcOrd="2" destOrd="0" presId="urn:microsoft.com/office/officeart/2005/8/layout/pyramid1"/>
    <dgm:cxn modelId="{5BC54C08-2216-41F4-BE86-E5A684BF80A9}" type="presParOf" srcId="{7B826BE7-939C-4A6B-B9A8-7E49E0FE7A74}" destId="{F65F2C0B-2D99-4738-8FBA-2CA6D1BDF4A5}" srcOrd="0" destOrd="0" presId="urn:microsoft.com/office/officeart/2005/8/layout/pyramid1"/>
    <dgm:cxn modelId="{16820303-898A-43E3-9B1F-4EB830448DD7}" type="presParOf" srcId="{7B826BE7-939C-4A6B-B9A8-7E49E0FE7A74}" destId="{24CC3F55-DF37-468B-8A4A-676057EAFF71}" srcOrd="1" destOrd="0" presId="urn:microsoft.com/office/officeart/2005/8/layout/pyramid1"/>
    <dgm:cxn modelId="{FC2015AE-3FAC-43B6-8919-0345D09D1AA6}" type="presParOf" srcId="{B93870E2-44E6-4B0C-85EE-4BF22D612848}" destId="{29EB7CF2-B9FF-41B9-8798-E4D0AC9FF309}" srcOrd="3" destOrd="0" presId="urn:microsoft.com/office/officeart/2005/8/layout/pyramid1"/>
    <dgm:cxn modelId="{050530A4-F3B4-47FC-9C6C-FF67AA97F35B}" type="presParOf" srcId="{29EB7CF2-B9FF-41B9-8798-E4D0AC9FF309}" destId="{0B1E10BA-FB8E-41CD-BE39-4E9ABEE737C3}" srcOrd="0" destOrd="0" presId="urn:microsoft.com/office/officeart/2005/8/layout/pyramid1"/>
    <dgm:cxn modelId="{EE482605-9413-418D-928E-4FACEA85FAE1}" type="presParOf" srcId="{29EB7CF2-B9FF-41B9-8798-E4D0AC9FF309}" destId="{C70CDD6D-A73D-45EB-A4A8-32691E6121DE}" srcOrd="1" destOrd="0" presId="urn:microsoft.com/office/officeart/2005/8/layout/pyramid1"/>
    <dgm:cxn modelId="{C243F033-3CB6-42A8-8EC5-9B162925B983}" type="presParOf" srcId="{B93870E2-44E6-4B0C-85EE-4BF22D612848}" destId="{FA54300A-AD02-4EBA-8ED3-F6A7825F06E4}" srcOrd="4" destOrd="0" presId="urn:microsoft.com/office/officeart/2005/8/layout/pyramid1"/>
    <dgm:cxn modelId="{E947B6FD-C8BC-44BD-9153-CF5217D44868}" type="presParOf" srcId="{FA54300A-AD02-4EBA-8ED3-F6A7825F06E4}" destId="{3FA2CF01-3C81-401C-94D2-D51CD26AEF2C}" srcOrd="0" destOrd="0" presId="urn:microsoft.com/office/officeart/2005/8/layout/pyramid1"/>
    <dgm:cxn modelId="{A973587A-5F3B-47BC-98A5-BC768D256CCD}" type="presParOf" srcId="{FA54300A-AD02-4EBA-8ED3-F6A7825F06E4}" destId="{8E7A6A4C-3AD7-4455-ADDC-16BEF89977B1}" srcOrd="1" destOrd="0" presId="urn:microsoft.com/office/officeart/2005/8/layout/pyramid1"/>
    <dgm:cxn modelId="{C109F913-84D1-4330-9340-40C225389E22}" type="presParOf" srcId="{B93870E2-44E6-4B0C-85EE-4BF22D612848}" destId="{C2B9F1BD-309A-427A-B38F-09FF6ACC0EE6}" srcOrd="5" destOrd="0" presId="urn:microsoft.com/office/officeart/2005/8/layout/pyramid1"/>
    <dgm:cxn modelId="{1FF345FF-E3CB-46D9-A8C9-96E49D031976}" type="presParOf" srcId="{C2B9F1BD-309A-427A-B38F-09FF6ACC0EE6}" destId="{3609339A-99AD-4AEF-ADCB-F0CDF1EA5CE4}" srcOrd="0" destOrd="0" presId="urn:microsoft.com/office/officeart/2005/8/layout/pyramid1"/>
    <dgm:cxn modelId="{43BE0265-1EF9-4A0E-9869-0479C372175E}" type="presParOf" srcId="{C2B9F1BD-309A-427A-B38F-09FF6ACC0EE6}" destId="{9567D5BC-0DDC-44B8-A838-8587E6573D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9129-8348-415F-B41C-58174BE63EF1}">
      <dsp:nvSpPr>
        <dsp:cNvPr id="0" name=""/>
        <dsp:cNvSpPr/>
      </dsp:nvSpPr>
      <dsp:spPr>
        <a:xfrm>
          <a:off x="4035873" y="0"/>
          <a:ext cx="1705788" cy="912101"/>
        </a:xfrm>
        <a:prstGeom prst="trapezoid">
          <a:avLst>
            <a:gd name="adj" fmla="val 893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FFFF66"/>
              </a:solidFill>
            </a:rPr>
            <a:t>geWEBe</a:t>
          </a:r>
          <a:endParaRPr lang="de-DE" sz="1600" kern="1200" dirty="0">
            <a:solidFill>
              <a:srgbClr val="FFFF66"/>
            </a:solidFill>
          </a:endParaRPr>
        </a:p>
      </dsp:txBody>
      <dsp:txXfrm>
        <a:off x="4035873" y="0"/>
        <a:ext cx="1705788" cy="912101"/>
      </dsp:txXfrm>
    </dsp:sp>
    <dsp:sp modelId="{29787B6A-E2B5-40F0-8C1D-82A453BAA4FE}">
      <dsp:nvSpPr>
        <dsp:cNvPr id="0" name=""/>
        <dsp:cNvSpPr/>
      </dsp:nvSpPr>
      <dsp:spPr>
        <a:xfrm>
          <a:off x="3259178" y="912101"/>
          <a:ext cx="3259178" cy="912101"/>
        </a:xfrm>
        <a:prstGeom prst="trapezoid">
          <a:avLst>
            <a:gd name="adj" fmla="val 893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FFFF66"/>
              </a:solidFill>
            </a:rPr>
            <a:t>seaBreeze</a:t>
          </a:r>
          <a:endParaRPr lang="de-DE" sz="1600" kern="1200" dirty="0">
            <a:solidFill>
              <a:srgbClr val="FFFF66"/>
            </a:solidFill>
          </a:endParaRPr>
        </a:p>
      </dsp:txBody>
      <dsp:txXfrm>
        <a:off x="3829534" y="912101"/>
        <a:ext cx="2118466" cy="912101"/>
      </dsp:txXfrm>
    </dsp:sp>
    <dsp:sp modelId="{F65F2C0B-2D99-4738-8FBA-2CA6D1BDF4A5}">
      <dsp:nvSpPr>
        <dsp:cNvPr id="0" name=""/>
        <dsp:cNvSpPr/>
      </dsp:nvSpPr>
      <dsp:spPr>
        <a:xfrm>
          <a:off x="2444384" y="1824202"/>
          <a:ext cx="4888768" cy="912101"/>
        </a:xfrm>
        <a:prstGeom prst="trapezoid">
          <a:avLst>
            <a:gd name="adj" fmla="val 893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FFFF66"/>
              </a:solidFill>
            </a:rPr>
            <a:t>Seaside</a:t>
          </a:r>
        </a:p>
      </dsp:txBody>
      <dsp:txXfrm>
        <a:off x="3299918" y="1824202"/>
        <a:ext cx="3177699" cy="912101"/>
      </dsp:txXfrm>
    </dsp:sp>
    <dsp:sp modelId="{0B1E10BA-FB8E-41CD-BE39-4E9ABEE737C3}">
      <dsp:nvSpPr>
        <dsp:cNvPr id="0" name=""/>
        <dsp:cNvSpPr/>
      </dsp:nvSpPr>
      <dsp:spPr>
        <a:xfrm>
          <a:off x="1629589" y="2736304"/>
          <a:ext cx="6518357" cy="912101"/>
        </a:xfrm>
        <a:prstGeom prst="trapezoid">
          <a:avLst>
            <a:gd name="adj" fmla="val 893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FFFF66"/>
              </a:solidFill>
            </a:rPr>
            <a:t>Sioux, L10n, </a:t>
          </a:r>
          <a:r>
            <a:rPr lang="de-DE" sz="1600" kern="1200" dirty="0" err="1">
              <a:solidFill>
                <a:srgbClr val="FFFF66"/>
              </a:solidFill>
            </a:rPr>
            <a:t>AppeX</a:t>
          </a:r>
          <a:r>
            <a:rPr lang="de-DE" sz="1600" kern="1200" dirty="0">
              <a:solidFill>
                <a:srgbClr val="FFFF66"/>
              </a:solidFill>
            </a:rPr>
            <a:t>, </a:t>
          </a:r>
          <a:r>
            <a:rPr lang="de-DE" sz="1600" kern="1200" dirty="0" err="1">
              <a:solidFill>
                <a:srgbClr val="FFFF66"/>
              </a:solidFill>
            </a:rPr>
            <a:t>Blowfish</a:t>
          </a:r>
          <a:r>
            <a:rPr lang="de-DE" sz="1600" kern="1200" dirty="0">
              <a:solidFill>
                <a:srgbClr val="FFFF66"/>
              </a:solidFill>
            </a:rPr>
            <a:t>, </a:t>
          </a:r>
          <a:r>
            <a:rPr lang="de-DE" sz="1600" kern="1200" dirty="0" err="1">
              <a:solidFill>
                <a:srgbClr val="FFFF66"/>
              </a:solidFill>
            </a:rPr>
            <a:t>ByteOrderMarkSupport</a:t>
          </a:r>
          <a:r>
            <a:rPr lang="de-DE" sz="1600" kern="1200" dirty="0">
              <a:solidFill>
                <a:srgbClr val="FFFF66"/>
              </a:solidFill>
            </a:rPr>
            <a:t> </a:t>
          </a:r>
          <a:r>
            <a:rPr lang="de-DE" sz="1600" kern="1200" dirty="0" err="1">
              <a:solidFill>
                <a:srgbClr val="FFFF66"/>
              </a:solidFill>
            </a:rPr>
            <a:t>ExternalImages</a:t>
          </a:r>
          <a:r>
            <a:rPr lang="de-DE" sz="1600" kern="1200" dirty="0">
              <a:solidFill>
                <a:srgbClr val="FFFF66"/>
              </a:solidFill>
            </a:rPr>
            <a:t>, Eurydike, ISAM </a:t>
          </a:r>
          <a:r>
            <a:rPr lang="de-DE" sz="1600" kern="1200" dirty="0" err="1">
              <a:solidFill>
                <a:srgbClr val="FFFF66"/>
              </a:solidFill>
            </a:rPr>
            <a:t>ToolBox</a:t>
          </a:r>
          <a:endParaRPr lang="de-DE" sz="1600" kern="1200" dirty="0">
            <a:solidFill>
              <a:srgbClr val="FFFF66"/>
            </a:solidFill>
          </a:endParaRPr>
        </a:p>
      </dsp:txBody>
      <dsp:txXfrm>
        <a:off x="2770301" y="2736304"/>
        <a:ext cx="4236932" cy="912101"/>
      </dsp:txXfrm>
    </dsp:sp>
    <dsp:sp modelId="{3FA2CF01-3C81-401C-94D2-D51CD26AEF2C}">
      <dsp:nvSpPr>
        <dsp:cNvPr id="0" name=""/>
        <dsp:cNvSpPr/>
      </dsp:nvSpPr>
      <dsp:spPr>
        <a:xfrm>
          <a:off x="814794" y="3648405"/>
          <a:ext cx="8147946" cy="912101"/>
        </a:xfrm>
        <a:prstGeom prst="trapezoid">
          <a:avLst>
            <a:gd name="adj" fmla="val 893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FFFF66"/>
              </a:solidFill>
            </a:rPr>
            <a:t>VisualWoks</a:t>
          </a:r>
          <a:r>
            <a:rPr lang="de-DE" sz="1600" kern="1200" dirty="0">
              <a:solidFill>
                <a:srgbClr val="FFFF66"/>
              </a:solidFill>
            </a:rPr>
            <a:t> 32 </a:t>
          </a:r>
          <a:r>
            <a:rPr lang="de-DE" sz="1600" kern="1200" dirty="0" err="1">
              <a:solidFill>
                <a:srgbClr val="FFFF66"/>
              </a:solidFill>
            </a:rPr>
            <a:t>or</a:t>
          </a:r>
          <a:r>
            <a:rPr lang="de-DE" sz="1600" kern="1200" dirty="0">
              <a:solidFill>
                <a:srgbClr val="FFFF66"/>
              </a:solidFill>
            </a:rPr>
            <a:t> 64</a:t>
          </a:r>
        </a:p>
      </dsp:txBody>
      <dsp:txXfrm>
        <a:off x="2240685" y="3648405"/>
        <a:ext cx="5296165" cy="912101"/>
      </dsp:txXfrm>
    </dsp:sp>
    <dsp:sp modelId="{3609339A-99AD-4AEF-ADCB-F0CDF1EA5CE4}">
      <dsp:nvSpPr>
        <dsp:cNvPr id="0" name=""/>
        <dsp:cNvSpPr/>
      </dsp:nvSpPr>
      <dsp:spPr>
        <a:xfrm>
          <a:off x="0" y="4560506"/>
          <a:ext cx="9777535" cy="912101"/>
        </a:xfrm>
        <a:prstGeom prst="trapezoid">
          <a:avLst>
            <a:gd name="adj" fmla="val 893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FFFF66"/>
              </a:solidFill>
            </a:rPr>
            <a:t>Windows </a:t>
          </a:r>
          <a:r>
            <a:rPr lang="de-DE" sz="1600" kern="1200" dirty="0" err="1">
              <a:solidFill>
                <a:srgbClr val="FFFF66"/>
              </a:solidFill>
            </a:rPr>
            <a:t>or</a:t>
          </a:r>
          <a:r>
            <a:rPr lang="de-DE" sz="1600" kern="1200" dirty="0">
              <a:solidFill>
                <a:srgbClr val="FFFF66"/>
              </a:solidFill>
            </a:rPr>
            <a:t> Linux</a:t>
          </a:r>
        </a:p>
      </dsp:txBody>
      <dsp:txXfrm>
        <a:off x="1711068" y="4560506"/>
        <a:ext cx="6355398" cy="912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520314F-ADE7-46EF-887B-620A51144F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5" y="17463"/>
            <a:ext cx="29749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C82CBDB-1125-4082-9268-5A6A927D8A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17463"/>
            <a:ext cx="29749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CA541AC-261F-48A1-A1D3-5FE579ED43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75" y="9469438"/>
            <a:ext cx="29749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FAEDADD-D607-4562-B70F-D3D5BB4F50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50388"/>
            <a:ext cx="2641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/>
            </a:lvl1pPr>
          </a:lstStyle>
          <a:p>
            <a:pPr>
              <a:defRPr/>
            </a:pPr>
            <a:fld id="{CAD7E618-54AA-470B-BC6A-2F72EBB207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E65AEC-DC1C-4937-A0F5-10AEC2F1E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0"/>
            <a:ext cx="29749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E7D54C-5C8C-49C5-A8A5-889990FF12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49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7EDF94F-1462-4232-A3BD-BE77633F03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55650"/>
            <a:ext cx="5364163" cy="3713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39FC142-C04C-408F-8C61-FC8EDDEFB6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722813"/>
            <a:ext cx="50307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E2E4387-52E2-42E0-B5F8-27C52310C8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9448800"/>
            <a:ext cx="29749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B2A95C2-08FE-4EC5-A178-AB563D333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49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A20F78-0D2B-46D7-9069-51530F77B2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007C544-C959-4E12-923B-56858B1BE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34D9D1-9111-4403-9BA6-DBBEB04D6816}" type="slidenum">
              <a:rPr lang="de-DE" altLang="de-DE" sz="1000" smtClean="0"/>
              <a:pPr>
                <a:spcBef>
                  <a:spcPct val="0"/>
                </a:spcBef>
              </a:pPr>
              <a:t>1</a:t>
            </a:fld>
            <a:endParaRPr lang="de-DE" altLang="de-DE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048B79B-5675-499E-80E4-22554DB54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2667A1B-DDE4-4777-8464-EF7E53A0D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DB1C3A-A54C-4CA9-9A9B-92F38ACD4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3A3E57-D04B-45A4-9A53-268EEF53A215}" type="slidenum">
              <a:rPr lang="de-DE" altLang="de-DE" sz="1000" smtClean="0"/>
              <a:pPr>
                <a:spcBef>
                  <a:spcPct val="0"/>
                </a:spcBef>
              </a:pPr>
              <a:t>2</a:t>
            </a:fld>
            <a:endParaRPr lang="de-DE" altLang="de-DE" sz="10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91CB1A-D774-4B8B-A786-425FEE940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2B25D22-74EC-4118-BB88-9B76592C2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8DB1C3A-A54C-4CA9-9A9B-92F38ACD4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3A3E57-D04B-45A4-9A53-268EEF53A215}" type="slidenum">
              <a:rPr lang="de-DE" altLang="de-DE" sz="1000" smtClean="0"/>
              <a:pPr>
                <a:spcBef>
                  <a:spcPct val="0"/>
                </a:spcBef>
              </a:pPr>
              <a:t>28</a:t>
            </a:fld>
            <a:endParaRPr lang="de-DE" altLang="de-DE" sz="10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91CB1A-D774-4B8B-A786-425FEE940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2B25D22-74EC-4118-BB88-9B76592C2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5461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634BB450-0CF7-4717-A4D4-FCAC28D5A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CB39C0-3A12-456B-BDDF-33134C3D9431}" type="slidenum">
              <a:rPr lang="de-DE" altLang="de-DE" sz="1000" smtClean="0"/>
              <a:pPr>
                <a:spcBef>
                  <a:spcPct val="0"/>
                </a:spcBef>
              </a:pPr>
              <a:t>29</a:t>
            </a:fld>
            <a:endParaRPr lang="de-DE" altLang="de-DE" sz="10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678EAA5-F8C2-4F42-BD14-B4C0FC59F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9E350A7-2E0E-44EA-80F1-6359025F9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CB7BDA39-63AA-4101-8188-15817B79DF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906001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1485900" y="2286000"/>
            <a:ext cx="80899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Klicken Sie, um das Untertitelformat zu bearbeiten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08D8E94-3600-4A48-B5C5-F5C017ABD59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3B26205-93D6-4E14-90D9-BF3F7CFDD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4C66818D-BCC8-49F3-82EC-78388414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55D0-9962-40A8-AC42-A9A2EAC91D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51200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F54AF0-C662-43BD-8F53-126715C76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6FEE94-1C82-4DAD-B686-2D5A91B36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4C6D99-5703-4A2B-8275-0C3122573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30C1-D540-457E-9050-D0AA3B93F0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8305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20000" y="76200"/>
            <a:ext cx="2286000" cy="5943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705600" cy="59436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3F58A6-4649-4955-8D97-22C6EE824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DED7AC-FAF9-45D8-BC26-45F07F2B5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380B6BD-3B5F-4430-BDD1-95931A6F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ECE5-7DA5-448A-A8D8-9AB8FD28AC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66845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9916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4454525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68925" y="1905000"/>
            <a:ext cx="4454525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5E630-1A95-42B7-BE18-792F8945E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8AC7F-C679-4A8E-A516-E480716D7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03C4BA7-6FDC-4DAE-B06E-50D54B8BE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641E-1CB5-4B28-80E7-AC4CAE9AF3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78024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9916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906145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6BF07A-EA30-4E18-9F5A-8E296AF3A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5E39D9-431D-49CF-B894-23EB1603C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7B96BA0-3605-4A90-9191-CA0B48341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3FE2-DE9D-486C-9C04-BBD5C1DD6A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93823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FB1AD-EA64-4C35-A85C-ABF7DE45C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077C80-20A8-4E32-B866-0821633BD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A3E11D9-3F29-42D0-ADC7-8CA828533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8D1CE-783D-44C5-AA47-9B0F0AC0D8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26950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954001-3AD5-4640-A081-ADB608A48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F066DB-FFF2-451A-A55E-F0039D093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6D97C0-C284-4335-B321-EED7E0238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7473-B10C-4951-8EBD-1CA19C98C0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08615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454525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68925" y="1905000"/>
            <a:ext cx="4454525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93BC6-3931-47C3-9BF0-C87B5726F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5FE9E-4CF5-4B9F-AC8D-0DF2E0027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424CE08-219F-4F2E-98E2-467DD4F01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F14A-2382-4435-9423-DECD450F95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359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48FB3E-BBDC-419E-9A12-D99B3E78B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CA298D-B6E6-4D65-8080-2A8E11EB5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E984049-2FB4-4F36-9498-47780A265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7F0C-AD34-4054-9E03-A53BBEB3A1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568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41EE1A-2F37-47D0-A7BC-62A014117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67A3F0-30C6-4F21-9944-B8A0806F6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5C1EC7-0B93-4C22-B07D-079D5E91D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6DA5-E211-4241-8FEA-CAE577D0F1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5692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11C133F-997B-40B3-A4C7-AAA7A8A0C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E37F021-9742-44EB-A6DD-297A8D25C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F947BAA-24FB-40D3-B511-E146249D3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6D02-A0C5-4D60-B917-7B17A3F04F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660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05B11-120E-47EF-9A8F-280281EE2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728CF1-B8DE-4F55-AD25-8913925C9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7593EB-1A66-425F-97AE-8B64F9CAC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3673-79DB-4390-87E1-6B6C15ADBE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8408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89AEC-8B33-4539-9F21-AF9C68B1B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CBCA7-2EF5-48B8-A500-C66DA8B8B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12E7D7-062B-4DA5-8881-22BA4E88E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F4A-EF45-408B-B37C-C2264E2521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5250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0F8C00A0-0B26-40FF-9491-4ABD822AF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67AD3CA8-DF41-45AC-99C0-95C4DF7C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9061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89F8A2-A59B-4609-AC62-BE21458C92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83E862-D664-4EEC-AB82-184BDD4AF4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449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9EEC356-D681-46A9-8684-57B6D639C6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858C1D-46CF-40B2-A7CD-9F28493577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" name="Line 8">
            <a:extLst>
              <a:ext uri="{FF2B5EF4-FFF2-40B4-BE49-F238E27FC236}">
                <a16:creationId xmlns:a16="http://schemas.microsoft.com/office/drawing/2014/main" id="{35D72BCA-1EA3-4373-8DE8-B0EE0C15B8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62000" y="914400"/>
            <a:ext cx="8839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5F1D5696-6639-4147-B3C3-CF2DC290A89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62000" y="76200"/>
            <a:ext cx="0" cy="838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DD8C6EDB-E709-4E99-B8E0-A7EFAAF3905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4550" y="990600"/>
            <a:ext cx="8832850" cy="0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Line 11">
            <a:extLst>
              <a:ext uri="{FF2B5EF4-FFF2-40B4-BE49-F238E27FC236}">
                <a16:creationId xmlns:a16="http://schemas.microsoft.com/office/drawing/2014/main" id="{6A72F445-3C12-4761-AF15-F8D28BF50A1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44550" y="152400"/>
            <a:ext cx="0" cy="838200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96C5DBE-75D8-4867-AAEF-330FFEA865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8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4F12218-1E87-4749-A3B0-81E678C91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323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  <a:b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Baroper Str. 337</a:t>
            </a:r>
            <a:b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44227 Dortmund</a:t>
            </a:r>
            <a:b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Tel: +49-231-97599-0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Fax: +49-231-97599-20</a:t>
            </a:r>
            <a:endParaRPr lang="de-DE" altLang="de-DE" sz="20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C3A1D7D-A173-4CFB-8D70-211DF41D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9663"/>
            <a:ext cx="25241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b="1" dirty="0">
                <a:solidFill>
                  <a:srgbClr val="FFFFFF"/>
                </a:solidFill>
                <a:latin typeface="Book Antiqua" panose="02040602050305030304" pitchFamily="18" charset="0"/>
              </a:rPr>
              <a:t>Email:  georg@heeg.de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FFFFFF"/>
                </a:solidFill>
                <a:latin typeface="Book Antiqua" panose="02040602050305030304" pitchFamily="18" charset="0"/>
              </a:rPr>
              <a:t>http://www.heeg.de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DD42A78-25AF-4F99-A6EA-CB3E2A0A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5084763"/>
            <a:ext cx="26654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Georg Heeg AG</a:t>
            </a:r>
            <a:b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Seestraße 131</a:t>
            </a:r>
            <a:b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8027 Zürich</a:t>
            </a:r>
            <a:br>
              <a:rPr lang="de-DE" altLang="de-DE" sz="20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Switzerland</a:t>
            </a:r>
            <a:endParaRPr lang="de-DE" altLang="de-DE" sz="2000" b="1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+41(848) 43 34 24 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C434511-797D-4939-927F-FE249FA19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0"/>
            <a:ext cx="261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Wallstraße 22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06366 Köthen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+49-3496-214 328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+49-3496-214 712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07C8B-9812-4775-BE3B-D0EFCA1A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CDD2C-A0E8-4F9E-9B25-C951CA35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CMSModel</a:t>
            </a:r>
            <a:r>
              <a:rPr lang="en-US" dirty="0"/>
              <a:t> acts like a class to describe the structure of a </a:t>
            </a:r>
            <a:r>
              <a:rPr lang="en-US" dirty="0" err="1"/>
              <a:t>CMSEntity</a:t>
            </a:r>
            <a:r>
              <a:rPr lang="en-US" dirty="0"/>
              <a:t>. A model has attributes to describe the instance variables.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5B2C08-58A6-4CAB-AD3C-D31F86F0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21088"/>
            <a:ext cx="9030168" cy="15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01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C0820-3CF5-4061-A033-171F7323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BA7E57-FAB9-4EBE-8171-F4FA8584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CMSAttribute</a:t>
            </a:r>
            <a:r>
              <a:rPr lang="en-US" dirty="0"/>
              <a:t> describes a typed variable for a </a:t>
            </a:r>
            <a:r>
              <a:rPr lang="en-US" dirty="0" err="1"/>
              <a:t>CMSModel</a:t>
            </a:r>
            <a:r>
              <a:rPr lang="en-US" dirty="0"/>
              <a:t>. It is like an instance variable description for a class.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48B7C5-5C4A-4919-A50D-7290F2A0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3645024"/>
            <a:ext cx="892983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13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828F7-1D7A-4E32-8537-D87460A6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Primitive Values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8C012D-A530-4886-B57A-28BC4EDD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9061450" cy="4548336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CMSPrimitive</a:t>
            </a:r>
            <a:endParaRPr lang="de-DE" dirty="0"/>
          </a:p>
          <a:p>
            <a:pPr lvl="1"/>
            <a:r>
              <a:rPr lang="de-DE" dirty="0" err="1"/>
              <a:t>CMSBoolean</a:t>
            </a:r>
            <a:endParaRPr lang="de-DE" dirty="0"/>
          </a:p>
          <a:p>
            <a:pPr lvl="1"/>
            <a:r>
              <a:rPr lang="de-DE" dirty="0" err="1"/>
              <a:t>CMSDate</a:t>
            </a:r>
            <a:endParaRPr lang="de-DE" dirty="0"/>
          </a:p>
          <a:p>
            <a:pPr lvl="1"/>
            <a:r>
              <a:rPr lang="de-DE" dirty="0" err="1"/>
              <a:t>CMSDateRange</a:t>
            </a:r>
            <a:endParaRPr lang="de-DE" dirty="0"/>
          </a:p>
          <a:p>
            <a:pPr lvl="1"/>
            <a:r>
              <a:rPr lang="de-DE" dirty="0" err="1"/>
              <a:t>CMSNumber</a:t>
            </a:r>
            <a:endParaRPr lang="de-DE" dirty="0"/>
          </a:p>
          <a:p>
            <a:pPr lvl="2"/>
            <a:r>
              <a:rPr lang="de-DE" dirty="0" err="1"/>
              <a:t>CMSCurrency</a:t>
            </a:r>
            <a:endParaRPr lang="de-DE" dirty="0"/>
          </a:p>
          <a:p>
            <a:pPr lvl="2"/>
            <a:r>
              <a:rPr lang="de-DE" dirty="0" err="1"/>
              <a:t>CMSDecimal</a:t>
            </a:r>
            <a:endParaRPr lang="de-DE" dirty="0"/>
          </a:p>
          <a:p>
            <a:pPr lvl="2"/>
            <a:r>
              <a:rPr lang="de-DE" dirty="0" err="1"/>
              <a:t>CMSInteger</a:t>
            </a:r>
            <a:endParaRPr lang="de-DE" dirty="0"/>
          </a:p>
          <a:p>
            <a:pPr lvl="1"/>
            <a:r>
              <a:rPr lang="de-DE" dirty="0" err="1"/>
              <a:t>CMSString</a:t>
            </a:r>
            <a:endParaRPr lang="de-DE" dirty="0"/>
          </a:p>
          <a:p>
            <a:pPr lvl="1"/>
            <a:r>
              <a:rPr lang="de-DE" dirty="0" err="1"/>
              <a:t>CMSStyledText</a:t>
            </a:r>
            <a:endParaRPr lang="de-DE" dirty="0"/>
          </a:p>
          <a:p>
            <a:pPr lvl="1"/>
            <a:r>
              <a:rPr lang="de-DE" dirty="0" err="1"/>
              <a:t>CMSText</a:t>
            </a:r>
            <a:endParaRPr lang="de-DE" dirty="0"/>
          </a:p>
          <a:p>
            <a:pPr lvl="1"/>
            <a:r>
              <a:rPr lang="de-DE" dirty="0" err="1"/>
              <a:t>CMSTime</a:t>
            </a:r>
            <a:endParaRPr lang="de-DE" dirty="0"/>
          </a:p>
          <a:p>
            <a:pPr lvl="1"/>
            <a:r>
              <a:rPr lang="de-DE" dirty="0" err="1"/>
              <a:t>CMSTimestamp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0339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4FA59-F9B1-4073-97B2-B98C3452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Queries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0BA6F-D258-407B-A7C1-D843C2BC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CMSQuery</a:t>
            </a:r>
            <a:r>
              <a:rPr lang="en-US" dirty="0"/>
              <a:t> allows adding computed properties to Models. It uses a Smalltalk Expression to compute result values.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26A480-AE3C-43AF-BFBE-153C736A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49" y="3717032"/>
            <a:ext cx="9171072" cy="28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51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A644F-B37D-4252-83E1-2F59030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B14999-CDD6-4031-A454-D93B0D1D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CMSCollectionEntity</a:t>
            </a:r>
            <a:r>
              <a:rPr lang="en-US" dirty="0"/>
              <a:t> represents entities in the system which are a collection and can contain items not only in attributes.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F6347D-03CD-4CEA-9E79-20FEF065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05" y="3962400"/>
            <a:ext cx="7963365" cy="3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61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ABA9A-6D24-42CA-AC79-1B133E3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D6AE12-7651-4B1B-B4B9-1CDD0F8AD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42464D-B748-4C1E-B5E6-FDD9947C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65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933E6-6C74-4C71-A145-31E2466C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6059F-8F1F-4FA2-8282-7B697149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viewers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pieces</a:t>
            </a:r>
            <a:endParaRPr lang="de-DE" dirty="0"/>
          </a:p>
          <a:p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compose</a:t>
            </a:r>
            <a:r>
              <a:rPr lang="de-DE" dirty="0"/>
              <a:t> </a:t>
            </a:r>
            <a:r>
              <a:rPr lang="de-DE" dirty="0" err="1"/>
              <a:t>viewers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larger </a:t>
            </a:r>
            <a:r>
              <a:rPr lang="de-DE" dirty="0" err="1"/>
              <a:t>viewers</a:t>
            </a:r>
            <a:endParaRPr lang="de-DE" dirty="0"/>
          </a:p>
          <a:p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compose</a:t>
            </a:r>
            <a:r>
              <a:rPr lang="de-DE" dirty="0"/>
              <a:t> </a:t>
            </a:r>
            <a:r>
              <a:rPr lang="de-DE" dirty="0" err="1"/>
              <a:t>viewers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web </a:t>
            </a:r>
            <a:r>
              <a:rPr lang="de-DE" dirty="0" err="1"/>
              <a:t>pages</a:t>
            </a:r>
            <a:endParaRPr lang="de-DE" dirty="0"/>
          </a:p>
          <a:p>
            <a:r>
              <a:rPr lang="de-DE" dirty="0"/>
              <a:t>Add</a:t>
            </a:r>
            <a:r>
              <a:rPr lang="de-DE" baseline="0" dirty="0"/>
              <a:t> </a:t>
            </a:r>
            <a:r>
              <a:rPr lang="de-DE" baseline="0" dirty="0" err="1"/>
              <a:t>presentation</a:t>
            </a:r>
            <a:r>
              <a:rPr lang="de-DE" baseline="0" dirty="0"/>
              <a:t> </a:t>
            </a:r>
            <a:r>
              <a:rPr lang="de-DE" baseline="0" dirty="0" err="1"/>
              <a:t>information</a:t>
            </a:r>
            <a:endParaRPr lang="de-DE" baseline="0" dirty="0"/>
          </a:p>
          <a:p>
            <a:pPr lvl="1"/>
            <a:r>
              <a:rPr lang="de-DE" dirty="0"/>
              <a:t>CSS and JavaScript</a:t>
            </a:r>
          </a:p>
        </p:txBody>
      </p:sp>
    </p:spTree>
    <p:extLst>
      <p:ext uri="{BB962C8B-B14F-4D97-AF65-F5344CB8AC3E}">
        <p14:creationId xmlns:p14="http://schemas.microsoft.com/office/powerpoint/2010/main" val="27726238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364D8-4BA2-40CF-BCBF-A58DE0CF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1BFBF8-A14E-49FD-B24D-5427DDFD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BC4138-B7CD-490E-8314-665C0FE7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85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8B6C8-1740-4CC2-B6DE-F261607B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9235DE-A9EA-4BF5-8594-2E398F2E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89D25A-CDEA-490F-8231-4CD8A6F3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151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CDCEB-FC32-43A8-8E74-A773F7BB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E4D66-D035-4981-BBA5-9B1F38DCB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8C4375-BEC0-4ABB-AEA0-009CEF59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29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983A873-758E-492D-86E0-3EF71620CA6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8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6D8C9C08-71DA-4E72-85C1-607A18E4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323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Baroper Str. 337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44227 Dortmund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+49-231-97599-0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+49-231-97599-20</a:t>
            </a:r>
            <a:endParaRPr lang="de-DE" altLang="de-DE" sz="20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8880524-5E82-4646-826C-1A962E30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9663"/>
            <a:ext cx="25241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b="1">
                <a:solidFill>
                  <a:srgbClr val="FFFFFF"/>
                </a:solidFill>
                <a:latin typeface="Book Antiqua" panose="02040602050305030304" pitchFamily="18" charset="0"/>
              </a:rPr>
              <a:t>Email:  georg@heeg.de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rgbClr val="FFFFFF"/>
                </a:solidFill>
                <a:latin typeface="Book Antiqua" panose="02040602050305030304" pitchFamily="18" charset="0"/>
              </a:rPr>
              <a:t>http://www.heeg.de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59A4A9F-359F-41F2-A2BC-5A21BF46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5084763"/>
            <a:ext cx="26654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AG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Seestraße 131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8027 Zürich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Switzerland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+41(848) 43 34 24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2184C0F-DDD3-4FF8-9E09-B9A7121D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0"/>
            <a:ext cx="261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Wallstraße 22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06366 Köthen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+49-3496-214 328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+49-3496-214 712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932F1F9-9BD8-4B39-9464-A7F7F4C9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568" y="2132856"/>
            <a:ext cx="10641013" cy="276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66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geWEBe</a:t>
            </a:r>
            <a:r>
              <a:rPr lang="de-DE" altLang="de-DE" sz="6600" b="1" dirty="0">
                <a:solidFill>
                  <a:srgbClr val="FFFF00"/>
                </a:solidFill>
                <a:latin typeface="Book Antiqua" panose="02040602050305030304" pitchFamily="18" charset="0"/>
              </a:rPr>
              <a:t>/GH-Web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or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how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shall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we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call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it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------------------------------------------------------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rgbClr val="FFFF00"/>
                </a:solidFill>
                <a:latin typeface="Book Antiqua" panose="02040602050305030304" pitchFamily="18" charset="0"/>
              </a:rPr>
              <a:t>Design web </a:t>
            </a:r>
            <a:r>
              <a:rPr lang="de-DE" altLang="de-DE" sz="36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sites</a:t>
            </a:r>
            <a:r>
              <a:rPr lang="de-DE" altLang="de-DE" sz="3600" b="1" dirty="0">
                <a:solidFill>
                  <a:srgbClr val="FFFF00"/>
                </a:solidFill>
                <a:latin typeface="Book Antiqua" panose="02040602050305030304" pitchFamily="18" charset="0"/>
              </a:rPr>
              <a:t> in </a:t>
            </a:r>
            <a:r>
              <a:rPr lang="de-DE" altLang="de-DE" sz="36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your</a:t>
            </a:r>
            <a:r>
              <a:rPr lang="de-DE" altLang="de-DE" sz="3600" b="1" dirty="0">
                <a:solidFill>
                  <a:srgbClr val="FFFF00"/>
                </a:solidFill>
                <a:latin typeface="Book Antiqua" panose="02040602050305030304" pitchFamily="18" charset="0"/>
              </a:rPr>
              <a:t> own </a:t>
            </a:r>
            <a:r>
              <a:rPr lang="de-DE" altLang="de-DE" sz="36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domain</a:t>
            </a:r>
            <a:r>
              <a:rPr lang="de-DE" altLang="de-DE" sz="3600" b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language</a:t>
            </a:r>
            <a:endParaRPr lang="de-DE" altLang="de-DE" sz="36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6F674-C53C-4C2A-9117-EAEDC7D3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12AB14-4B4C-4E95-B013-65E795BF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66AD49-6E87-4664-8A17-59F22C29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32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482F0-0A69-498E-B2F3-E71EC9B9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BEFC13-A2C6-4154-831E-EBCA94DB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Map</a:t>
            </a:r>
            <a:r>
              <a:rPr lang="de-DE" dirty="0"/>
              <a:t> web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entities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attribute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7471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60E4B-FC0E-49CB-AD48-92E0F7F5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8181CC-44FF-4F5E-AA53-C4ED5526C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481B0F-62E1-4329-AE5E-3B80272D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815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F5A8E-53BF-4E61-914B-4021EE24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Overall Editor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81518-2401-4EDB-9182-B16CF86B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3D2933-BC18-431F-BD88-16E14DEA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" y="1492250"/>
            <a:ext cx="99060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52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32C96-1CA7-4B7C-ACAC-FB338D68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Editor (prototype)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2199D-0E62-4BA3-98CB-EE8BE326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74FF4A-0DAD-44D9-8FFC-6D77AD29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9060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7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80490-7DBF-4AAF-8000-EF6CDF4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DE8CE-0ACA-4AF5-A9FD-43194D420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C03194-51C4-4B88-A438-D55C3CC1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9060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81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64E16-80E8-47A3-B0EC-318B5D85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Architecture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7627A26-E217-43B1-AC54-E07813FE6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41262"/>
              </p:ext>
            </p:extLst>
          </p:nvPr>
        </p:nvGraphicFramePr>
        <p:xfrm>
          <a:off x="0" y="1196752"/>
          <a:ext cx="97775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4012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9967A-A0B7-457C-A64E-A46DC33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Effort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9DFE4-50C3-40C4-9C87-4CB0D798E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Since</a:t>
            </a:r>
            <a:r>
              <a:rPr lang="de-DE" dirty="0"/>
              <a:t> 7/7/2011 </a:t>
            </a:r>
          </a:p>
          <a:p>
            <a:pPr lvl="1"/>
            <a:r>
              <a:rPr lang="de-DE" dirty="0"/>
              <a:t>13,901 </a:t>
            </a:r>
            <a:r>
              <a:rPr lang="de-DE" dirty="0" err="1"/>
              <a:t>hours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= 1,986 </a:t>
            </a:r>
            <a:r>
              <a:rPr lang="de-DE" dirty="0" err="1"/>
              <a:t>days</a:t>
            </a:r>
            <a:r>
              <a:rPr lang="de-DE" dirty="0"/>
              <a:t> FTE</a:t>
            </a:r>
          </a:p>
          <a:p>
            <a:pPr marL="457200" lvl="1" indent="0">
              <a:buNone/>
            </a:pPr>
            <a:r>
              <a:rPr lang="de-DE" dirty="0"/>
              <a:t>= 9.9 </a:t>
            </a:r>
            <a:r>
              <a:rPr lang="de-DE" dirty="0" err="1"/>
              <a:t>years</a:t>
            </a:r>
            <a:r>
              <a:rPr lang="de-DE" dirty="0"/>
              <a:t> FTE</a:t>
            </a:r>
          </a:p>
          <a:p>
            <a:r>
              <a:rPr lang="de-DE" dirty="0" err="1"/>
              <a:t>Since</a:t>
            </a:r>
            <a:r>
              <a:rPr lang="de-DE" dirty="0"/>
              <a:t> 1/1/2018</a:t>
            </a:r>
          </a:p>
          <a:p>
            <a:pPr lvl="1"/>
            <a:r>
              <a:rPr lang="de-DE" dirty="0"/>
              <a:t>2,768 </a:t>
            </a:r>
            <a:r>
              <a:rPr lang="de-DE" dirty="0" err="1"/>
              <a:t>hours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= 395 </a:t>
            </a:r>
            <a:r>
              <a:rPr lang="de-DE" dirty="0" err="1"/>
              <a:t>days</a:t>
            </a:r>
            <a:r>
              <a:rPr lang="de-DE" dirty="0"/>
              <a:t> FTE</a:t>
            </a:r>
          </a:p>
          <a:p>
            <a:pPr marL="457200" lvl="1" indent="0">
              <a:buNone/>
            </a:pPr>
            <a:r>
              <a:rPr lang="de-DE" dirty="0"/>
              <a:t>= 2 </a:t>
            </a:r>
            <a:r>
              <a:rPr lang="de-DE" dirty="0" err="1"/>
              <a:t>years</a:t>
            </a:r>
            <a:r>
              <a:rPr lang="de-DE" dirty="0"/>
              <a:t> FTE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2860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983A873-758E-492D-86E0-3EF71620CA6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8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6D8C9C08-71DA-4E72-85C1-607A18E4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323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Baroper Str. 337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44227 Dortmund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+49-231-97599-0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+49-231-97599-20</a:t>
            </a:r>
            <a:endParaRPr lang="de-DE" altLang="de-DE" sz="20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8880524-5E82-4646-826C-1A962E30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9663"/>
            <a:ext cx="25241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b="1">
                <a:solidFill>
                  <a:srgbClr val="FFFFFF"/>
                </a:solidFill>
                <a:latin typeface="Book Antiqua" panose="02040602050305030304" pitchFamily="18" charset="0"/>
              </a:rPr>
              <a:t>Email:  georg@heeg.de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rgbClr val="FFFFFF"/>
                </a:solidFill>
                <a:latin typeface="Book Antiqua" panose="02040602050305030304" pitchFamily="18" charset="0"/>
              </a:rPr>
              <a:t>http://www.heeg.de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59A4A9F-359F-41F2-A2BC-5A21BF46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5084763"/>
            <a:ext cx="26654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AG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Seestraße 131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8027 Zürich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Switzerland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+41(848) 43 34 24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2184C0F-DDD3-4FF8-9E09-B9A7121D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0"/>
            <a:ext cx="261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Wallstraße 22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06366 Köthen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+49-3496-214 328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+49-3496-214 712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932F1F9-9BD8-4B39-9464-A7F7F4C9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0177"/>
            <a:ext cx="10641013" cy="16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66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geWEBe</a:t>
            </a:r>
            <a:r>
              <a:rPr lang="de-DE" altLang="de-DE" sz="6600" b="1" dirty="0">
                <a:solidFill>
                  <a:srgbClr val="FFFF00"/>
                </a:solidFill>
                <a:latin typeface="Book Antiqua" panose="02040602050305030304" pitchFamily="18" charset="0"/>
              </a:rPr>
              <a:t>/GH-Web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How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shall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we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call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de-DE" altLang="de-D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it</a:t>
            </a:r>
            <a:r>
              <a:rPr lang="de-DE" altLang="de-D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35494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65458344-A7F3-4D94-8C9C-7FF200B3D8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8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7FAE1DFE-0D92-4114-973E-6814AF73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323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Baroper Str. 337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44227 Dortmund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+49-231-97599-0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+49-231-97599-20</a:t>
            </a:r>
            <a:endParaRPr lang="de-DE" altLang="de-DE" sz="2000" b="1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9699D8A9-FDC8-494B-AF2C-704023086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9663"/>
            <a:ext cx="25241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b="1">
                <a:solidFill>
                  <a:srgbClr val="FFFFFF"/>
                </a:solidFill>
                <a:latin typeface="Book Antiqua" panose="02040602050305030304" pitchFamily="18" charset="0"/>
              </a:rPr>
              <a:t>Email:  georg@heeg.de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rgbClr val="FFFFFF"/>
                </a:solidFill>
                <a:latin typeface="Book Antiqua" panose="02040602050305030304" pitchFamily="18" charset="0"/>
              </a:rPr>
              <a:t>http://www.heeg.de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268117D2-02C9-4CD2-BF43-6156E807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5084763"/>
            <a:ext cx="26654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AG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Seestraße 131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8027 Zürich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Switzerland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+41(848) 43 34 24 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B2AB17D4-E116-4E40-854C-2C9FA61D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0"/>
            <a:ext cx="261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Georg Heeg eK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Wallstraße 22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06366 Köthen</a:t>
            </a:r>
            <a:b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Germany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Tel: +49-3496-214 328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Book Antiqua" panose="02040602050305030304" pitchFamily="18" charset="0"/>
              </a:rPr>
              <a:t>Fax: +49-3496-214 712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01CCF-ED5F-4A78-8213-E7D27B3C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German Language Trail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81B962-34AB-4AB3-B35A-E6914EB8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5C9B43-6AA9-4D21-9459-268D1E45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50"/>
            <a:ext cx="99060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2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06003-BD9F-401E-B19D-258B1C99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de-DE" dirty="0"/>
              <a:t>May 26: </a:t>
            </a:r>
            <a:r>
              <a:rPr lang="de-DE" dirty="0" err="1"/>
              <a:t>Municipal</a:t>
            </a:r>
            <a:r>
              <a:rPr lang="de-DE" dirty="0"/>
              <a:t> </a:t>
            </a:r>
            <a:r>
              <a:rPr lang="de-DE" dirty="0" err="1"/>
              <a:t>Elections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D25699-FB6B-459B-A8C7-10D5C2C5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AAA97A-4AAB-4D99-9A29-8D6CC4DB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9060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357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65485-294C-441F-98D2-57CD0981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Ideas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13FFAD-1516-452C-B609-C92EA8F9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Contents (</a:t>
            </a:r>
            <a:r>
              <a:rPr lang="de-DE" dirty="0" err="1"/>
              <a:t>originally</a:t>
            </a:r>
            <a:r>
              <a:rPr lang="de-DE" dirty="0"/>
              <a:t> in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)</a:t>
            </a:r>
          </a:p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r>
              <a:rPr lang="de-DE" dirty="0"/>
              <a:t>Layout </a:t>
            </a:r>
          </a:p>
        </p:txBody>
      </p:sp>
    </p:spTree>
    <p:extLst>
      <p:ext uri="{BB962C8B-B14F-4D97-AF65-F5344CB8AC3E}">
        <p14:creationId xmlns:p14="http://schemas.microsoft.com/office/powerpoint/2010/main" val="10127521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6ECFE-B333-4AC2-9B8D-A7143EAF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991600" cy="1008112"/>
          </a:xfrm>
        </p:spPr>
        <p:txBody>
          <a:bodyPr>
            <a:normAutofit fontScale="90000"/>
          </a:bodyPr>
          <a:lstStyle/>
          <a:p>
            <a:r>
              <a:rPr lang="de-DE" sz="3100" dirty="0"/>
              <a:t>Contents (</a:t>
            </a:r>
            <a:r>
              <a:rPr lang="de-DE" sz="3100" dirty="0" err="1"/>
              <a:t>originally</a:t>
            </a:r>
            <a:r>
              <a:rPr lang="de-DE" sz="3100" dirty="0"/>
              <a:t> in </a:t>
            </a:r>
            <a:r>
              <a:rPr lang="de-DE" sz="3100" dirty="0" err="1"/>
              <a:t>domain</a:t>
            </a:r>
            <a:r>
              <a:rPr lang="de-DE" sz="3100" dirty="0"/>
              <a:t> </a:t>
            </a:r>
            <a:r>
              <a:rPr lang="de-DE" sz="3100" dirty="0" err="1"/>
              <a:t>language</a:t>
            </a:r>
            <a:r>
              <a:rPr lang="de-DE" sz="3100" dirty="0"/>
              <a:t>)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2F14F-2627-48F1-91C7-B0450B3F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9061450" cy="4620344"/>
          </a:xfrm>
        </p:spPr>
        <p:txBody>
          <a:bodyPr>
            <a:normAutofit lnSpcReduction="10000"/>
          </a:bodyPr>
          <a:lstStyle/>
          <a:p>
            <a:pPr rtl="0" eaLnBrk="0" fontAlgn="base" hangingPunct="0"/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endParaRPr lang="de-DE" sz="3200" dirty="0">
              <a:effectLst/>
            </a:endParaRPr>
          </a:p>
          <a:p>
            <a:pPr rtl="0" eaLnBrk="0" fontAlgn="base" hangingPunct="0"/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endParaRPr lang="de-DE" dirty="0">
              <a:effectLst/>
            </a:endParaRPr>
          </a:p>
          <a:p>
            <a:pPr rtl="0" eaLnBrk="0" fontAlgn="base" hangingPunct="0"/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folder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endParaRPr lang="de-DE" dirty="0">
              <a:effectLst/>
            </a:endParaRPr>
          </a:p>
          <a:p>
            <a:pPr rtl="0" eaLnBrk="0" fontAlgn="base" hangingPunct="0"/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editors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endParaRPr lang="de-DE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99780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25038-BA6B-4B6C-A376-FC5B25D3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de-DE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66227-4E4D-4203-A66D-CCE98FCBF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CMSEntity</a:t>
            </a:r>
            <a:r>
              <a:rPr lang="en-US" dirty="0"/>
              <a:t> is an instance of a </a:t>
            </a:r>
            <a:r>
              <a:rPr lang="en-US" dirty="0" err="1"/>
              <a:t>CMSModel</a:t>
            </a:r>
            <a:r>
              <a:rPr lang="en-US" dirty="0"/>
              <a:t>, like an object is an instance of a class.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E5B050-F59F-443B-A865-969AD2B0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3429000"/>
            <a:ext cx="919882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02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83045-8526-4CE0-838E-119479CF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FC570-7E88-4CAD-B858-3E04EB0A5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58E814-6BC8-4328-B510-7450CAD2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09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97D05-2EDB-40AA-8076-38CD1B97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998F6D-6D73-4DAC-8B79-474247B1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ADE42A-701C-4243-B54B-5AAB05DD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"/>
            <a:ext cx="9906000" cy="6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99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eeg">
  <a:themeElements>
    <a:clrScheme name="">
      <a:dk1>
        <a:srgbClr val="000000"/>
      </a:dk1>
      <a:lt1>
        <a:srgbClr val="FFFFFF"/>
      </a:lt1>
      <a:dk2>
        <a:srgbClr val="CC0000"/>
      </a:dk2>
      <a:lt2>
        <a:srgbClr val="00354E"/>
      </a:lt2>
      <a:accent1>
        <a:srgbClr val="006699"/>
      </a:accent1>
      <a:accent2>
        <a:srgbClr val="080808"/>
      </a:accent2>
      <a:accent3>
        <a:srgbClr val="FFFFFF"/>
      </a:accent3>
      <a:accent4>
        <a:srgbClr val="000000"/>
      </a:accent4>
      <a:accent5>
        <a:srgbClr val="AAB8CA"/>
      </a:accent5>
      <a:accent6>
        <a:srgbClr val="060606"/>
      </a:accent6>
      <a:hlink>
        <a:srgbClr val="CCCCFF"/>
      </a:hlink>
      <a:folHlink>
        <a:srgbClr val="CC0000"/>
      </a:folHlink>
    </a:clrScheme>
    <a:fontScheme name="He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eeg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eg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eg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eg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eg 5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eg 6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Office\Vorlagen\Heeg.pot</Template>
  <TotalTime>0</TotalTime>
  <Words>410</Words>
  <Application>Microsoft Office PowerPoint</Application>
  <PresentationFormat>A4-Papier (210 x 297 mm)</PresentationFormat>
  <Paragraphs>116</Paragraphs>
  <Slides>29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Book Antiqua</vt:lpstr>
      <vt:lpstr>Times New Roman</vt:lpstr>
      <vt:lpstr>Verdana</vt:lpstr>
      <vt:lpstr>Heeg</vt:lpstr>
      <vt:lpstr>PowerPoint-Präsentation</vt:lpstr>
      <vt:lpstr>PowerPoint-Präsentation</vt:lpstr>
      <vt:lpstr>German Language Trail</vt:lpstr>
      <vt:lpstr>May 26: Municipal Elections </vt:lpstr>
      <vt:lpstr>Initial Ideas</vt:lpstr>
      <vt:lpstr>Contents (originally in domain language) </vt:lpstr>
      <vt:lpstr>Edities</vt:lpstr>
      <vt:lpstr>PowerPoint-Präsentation</vt:lpstr>
      <vt:lpstr>PowerPoint-Präsentation</vt:lpstr>
      <vt:lpstr>Models</vt:lpstr>
      <vt:lpstr>Attributes</vt:lpstr>
      <vt:lpstr>Primitive Values</vt:lpstr>
      <vt:lpstr>Queries</vt:lpstr>
      <vt:lpstr>Folders</vt:lpstr>
      <vt:lpstr>PowerPoint-Präsentation</vt:lpstr>
      <vt:lpstr>Layout</vt:lpstr>
      <vt:lpstr>PowerPoint-Präsentation</vt:lpstr>
      <vt:lpstr>PowerPoint-Präsentation</vt:lpstr>
      <vt:lpstr>PowerPoint-Präsentation</vt:lpstr>
      <vt:lpstr>PowerPoint-Präsentation</vt:lpstr>
      <vt:lpstr>Presentation structure</vt:lpstr>
      <vt:lpstr>PowerPoint-Präsentation</vt:lpstr>
      <vt:lpstr>Overall Editor</vt:lpstr>
      <vt:lpstr>Editor (prototype)</vt:lpstr>
      <vt:lpstr>Translating</vt:lpstr>
      <vt:lpstr>Architecture</vt:lpstr>
      <vt:lpstr>Effort</vt:lpstr>
      <vt:lpstr>PowerPoint-Präsentation</vt:lpstr>
      <vt:lpstr>PowerPoint-Präsentation</vt:lpstr>
    </vt:vector>
  </TitlesOfParts>
  <Company>Georg Heeg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Porting and Gardening VisualWorks Applications to 5i</dc:title>
  <dc:creator>Andreas Tönne</dc:creator>
  <cp:lastModifiedBy>Georg Heeg</cp:lastModifiedBy>
  <cp:revision>167</cp:revision>
  <cp:lastPrinted>1998-02-07T14:01:09Z</cp:lastPrinted>
  <dcterms:created xsi:type="dcterms:W3CDTF">2000-11-02T12:55:38Z</dcterms:created>
  <dcterms:modified xsi:type="dcterms:W3CDTF">2019-03-30T21:36:37Z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D:\Einführung in OO</vt:lpwstr>
  </property>
</Properties>
</file>